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2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5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332B0-F228-4CD4-ABD3-2C5F3AFB11A5}" type="datetimeFigureOut">
              <a:rPr lang="en-US" smtClean="0"/>
              <a:t>4/26/2017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38ED-4FBE-4D7D-ACCC-D5035BCB4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926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332B0-F228-4CD4-ABD3-2C5F3AFB11A5}" type="datetimeFigureOut">
              <a:rPr lang="en-US" smtClean="0"/>
              <a:t>4/26/2017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38ED-4FBE-4D7D-ACCC-D5035BCB4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363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332B0-F228-4CD4-ABD3-2C5F3AFB11A5}" type="datetimeFigureOut">
              <a:rPr lang="en-US" smtClean="0"/>
              <a:t>4/26/2017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38ED-4FBE-4D7D-ACCC-D5035BCB4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277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332B0-F228-4CD4-ABD3-2C5F3AFB11A5}" type="datetimeFigureOut">
              <a:rPr lang="en-US" smtClean="0"/>
              <a:t>4/26/2017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38ED-4FBE-4D7D-ACCC-D5035BCB4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202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332B0-F228-4CD4-ABD3-2C5F3AFB11A5}" type="datetimeFigureOut">
              <a:rPr lang="en-US" smtClean="0"/>
              <a:t>4/26/2017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38ED-4FBE-4D7D-ACCC-D5035BCB4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050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332B0-F228-4CD4-ABD3-2C5F3AFB11A5}" type="datetimeFigureOut">
              <a:rPr lang="en-US" smtClean="0"/>
              <a:t>4/26/2017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38ED-4FBE-4D7D-ACCC-D5035BCB4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654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332B0-F228-4CD4-ABD3-2C5F3AFB11A5}" type="datetimeFigureOut">
              <a:rPr lang="en-US" smtClean="0"/>
              <a:t>4/26/2017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38ED-4FBE-4D7D-ACCC-D5035BCB4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42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332B0-F228-4CD4-ABD3-2C5F3AFB11A5}" type="datetimeFigureOut">
              <a:rPr lang="en-US" smtClean="0"/>
              <a:t>4/26/2017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38ED-4FBE-4D7D-ACCC-D5035BCB4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496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332B0-F228-4CD4-ABD3-2C5F3AFB11A5}" type="datetimeFigureOut">
              <a:rPr lang="en-US" smtClean="0"/>
              <a:t>4/26/2017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38ED-4FBE-4D7D-ACCC-D5035BCB4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587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332B0-F228-4CD4-ABD3-2C5F3AFB11A5}" type="datetimeFigureOut">
              <a:rPr lang="en-US" smtClean="0"/>
              <a:t>4/26/2017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38ED-4FBE-4D7D-ACCC-D5035BCB4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68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332B0-F228-4CD4-ABD3-2C5F3AFB11A5}" type="datetimeFigureOut">
              <a:rPr lang="en-US" smtClean="0"/>
              <a:t>4/26/2017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38ED-4FBE-4D7D-ACCC-D5035BCB4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211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4332B0-F228-4CD4-ABD3-2C5F3AFB11A5}" type="datetimeFigureOut">
              <a:rPr lang="en-US" smtClean="0"/>
              <a:t>4/26/2017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2C38ED-4FBE-4D7D-ACCC-D5035BCB4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333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506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674914" y="1110343"/>
            <a:ext cx="10003972" cy="337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door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674913" y="3900805"/>
            <a:ext cx="10265229" cy="337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room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459377" y="1492984"/>
                <a:ext cx="1660072" cy="4147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𝜙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𝜙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,0</m:t>
                        </m:r>
                      </m:e>
                    </m:d>
                  </m:oMath>
                </a14:m>
                <a:r>
                  <a:rPr lang="en-US" sz="1400" dirty="0" smtClean="0"/>
                  <a:t> </a:t>
                </a: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9377" y="1492984"/>
                <a:ext cx="1660072" cy="414729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Arrow Connector 16"/>
          <p:cNvCxnSpPr/>
          <p:nvPr/>
        </p:nvCxnSpPr>
        <p:spPr>
          <a:xfrm>
            <a:off x="1578428" y="2473327"/>
            <a:ext cx="0" cy="123190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578428" y="2855073"/>
            <a:ext cx="5410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39 s</a:t>
            </a:r>
            <a:endParaRPr lang="en-US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2658291" y="1492844"/>
                <a:ext cx="1660072" cy="4147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𝜙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𝜙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,0</m:t>
                        </m:r>
                      </m:e>
                    </m:d>
                  </m:oMath>
                </a14:m>
                <a:r>
                  <a:rPr lang="en-US" sz="1400" dirty="0" smtClean="0"/>
                  <a:t> </a:t>
                </a:r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8291" y="1492844"/>
                <a:ext cx="1660072" cy="414729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4" name="Group 33"/>
          <p:cNvGrpSpPr/>
          <p:nvPr/>
        </p:nvGrpSpPr>
        <p:grpSpPr>
          <a:xfrm>
            <a:off x="1003663" y="2182678"/>
            <a:ext cx="528955" cy="1621790"/>
            <a:chOff x="1003663" y="1986734"/>
            <a:chExt cx="528955" cy="1621790"/>
          </a:xfrm>
        </p:grpSpPr>
        <p:sp>
          <p:nvSpPr>
            <p:cNvPr id="7" name="Rectangle 6"/>
            <p:cNvSpPr/>
            <p:nvPr/>
          </p:nvSpPr>
          <p:spPr>
            <a:xfrm>
              <a:off x="1003663" y="1986734"/>
              <a:ext cx="365760" cy="1621790"/>
            </a:xfrm>
            <a:prstGeom prst="rect">
              <a:avLst/>
            </a:prstGeom>
            <a:noFill/>
            <a:ln w="762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1067163" y="2161359"/>
              <a:ext cx="465455" cy="389255"/>
              <a:chOff x="1067163" y="2161359"/>
              <a:chExt cx="465455" cy="389255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1067163" y="2161359"/>
                <a:ext cx="222250" cy="389255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100" dirty="0" smtClean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1</a:t>
                </a:r>
                <a:endParaRPr lang="en-US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8" name="Straight Connector 27"/>
              <p:cNvCxnSpPr>
                <a:stCxn id="9" idx="3"/>
              </p:cNvCxnSpPr>
              <p:nvPr/>
            </p:nvCxnSpPr>
            <p:spPr>
              <a:xfrm flipV="1">
                <a:off x="1289413" y="2355846"/>
                <a:ext cx="243205" cy="141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Group 32"/>
            <p:cNvGrpSpPr/>
            <p:nvPr/>
          </p:nvGrpSpPr>
          <p:grpSpPr>
            <a:xfrm>
              <a:off x="1074783" y="3011624"/>
              <a:ext cx="457835" cy="381635"/>
              <a:chOff x="1074783" y="3011624"/>
              <a:chExt cx="457835" cy="381635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1074783" y="3011624"/>
                <a:ext cx="214630" cy="38163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100" dirty="0" smtClean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2</a:t>
                </a:r>
                <a:endParaRPr lang="en-US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9" name="Straight Connector 28"/>
              <p:cNvCxnSpPr>
                <a:stCxn id="8" idx="3"/>
              </p:cNvCxnSpPr>
              <p:nvPr/>
            </p:nvCxnSpPr>
            <p:spPr>
              <a:xfrm flipV="1">
                <a:off x="1289413" y="3202301"/>
                <a:ext cx="243205" cy="141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Group 34"/>
          <p:cNvGrpSpPr/>
          <p:nvPr/>
        </p:nvGrpSpPr>
        <p:grpSpPr>
          <a:xfrm rot="10800000">
            <a:off x="3039381" y="2182678"/>
            <a:ext cx="528955" cy="1621790"/>
            <a:chOff x="1003663" y="1986734"/>
            <a:chExt cx="528955" cy="1621790"/>
          </a:xfrm>
        </p:grpSpPr>
        <p:sp>
          <p:nvSpPr>
            <p:cNvPr id="36" name="Rectangle 35"/>
            <p:cNvSpPr/>
            <p:nvPr/>
          </p:nvSpPr>
          <p:spPr>
            <a:xfrm>
              <a:off x="1003663" y="1986734"/>
              <a:ext cx="365760" cy="1621790"/>
            </a:xfrm>
            <a:prstGeom prst="rect">
              <a:avLst/>
            </a:prstGeom>
            <a:noFill/>
            <a:ln w="762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37" name="Group 36"/>
            <p:cNvGrpSpPr/>
            <p:nvPr/>
          </p:nvGrpSpPr>
          <p:grpSpPr>
            <a:xfrm>
              <a:off x="1067163" y="2161359"/>
              <a:ext cx="465455" cy="389255"/>
              <a:chOff x="1067163" y="2161359"/>
              <a:chExt cx="465455" cy="389255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1067163" y="2161359"/>
                <a:ext cx="222250" cy="389255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100" dirty="0" smtClean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1</a:t>
                </a:r>
                <a:endParaRPr lang="en-US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42" name="Straight Connector 41"/>
              <p:cNvCxnSpPr>
                <a:stCxn id="41" idx="3"/>
              </p:cNvCxnSpPr>
              <p:nvPr/>
            </p:nvCxnSpPr>
            <p:spPr>
              <a:xfrm flipV="1">
                <a:off x="1289413" y="2355846"/>
                <a:ext cx="243205" cy="141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Group 37"/>
            <p:cNvGrpSpPr/>
            <p:nvPr/>
          </p:nvGrpSpPr>
          <p:grpSpPr>
            <a:xfrm>
              <a:off x="1074783" y="3011624"/>
              <a:ext cx="457835" cy="381635"/>
              <a:chOff x="1074783" y="3011624"/>
              <a:chExt cx="457835" cy="381635"/>
            </a:xfrm>
          </p:grpSpPr>
          <p:sp>
            <p:nvSpPr>
              <p:cNvPr id="39" name="Rectangle 38"/>
              <p:cNvSpPr/>
              <p:nvPr/>
            </p:nvSpPr>
            <p:spPr>
              <a:xfrm>
                <a:off x="1074783" y="3011624"/>
                <a:ext cx="214630" cy="38163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100" dirty="0" smtClean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2</a:t>
                </a:r>
                <a:endParaRPr lang="en-US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40" name="Straight Connector 39"/>
              <p:cNvCxnSpPr>
                <a:stCxn id="39" idx="3"/>
              </p:cNvCxnSpPr>
              <p:nvPr/>
            </p:nvCxnSpPr>
            <p:spPr>
              <a:xfrm flipV="1">
                <a:off x="1289413" y="3202301"/>
                <a:ext cx="243205" cy="141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43" name="Straight Arrow Connector 42"/>
          <p:cNvCxnSpPr/>
          <p:nvPr/>
        </p:nvCxnSpPr>
        <p:spPr>
          <a:xfrm flipV="1">
            <a:off x="3734887" y="2309674"/>
            <a:ext cx="0" cy="144201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731531" y="2890085"/>
            <a:ext cx="5410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39 s</a:t>
            </a:r>
            <a:endParaRPr lang="en-US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/>
              <p:cNvSpPr txBox="1"/>
              <p:nvPr/>
            </p:nvSpPr>
            <p:spPr>
              <a:xfrm>
                <a:off x="4525642" y="1492844"/>
                <a:ext cx="1660072" cy="4147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𝜙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𝜙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,0</m:t>
                        </m:r>
                      </m:e>
                    </m:d>
                  </m:oMath>
                </a14:m>
                <a:r>
                  <a:rPr lang="en-US" sz="1400" dirty="0" smtClean="0"/>
                  <a:t> </a:t>
                </a:r>
              </a:p>
            </p:txBody>
          </p:sp>
        </mc:Choice>
        <mc:Fallback xmlns="">
          <p:sp>
            <p:nvSpPr>
              <p:cNvPr id="46" name="TextBox 4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25642" y="1492844"/>
                <a:ext cx="1660072" cy="414729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7" name="Group 46"/>
          <p:cNvGrpSpPr/>
          <p:nvPr/>
        </p:nvGrpSpPr>
        <p:grpSpPr>
          <a:xfrm rot="10800000">
            <a:off x="4896202" y="2182678"/>
            <a:ext cx="539485" cy="1621790"/>
            <a:chOff x="1003663" y="1986734"/>
            <a:chExt cx="539485" cy="1621790"/>
          </a:xfrm>
        </p:grpSpPr>
        <p:sp>
          <p:nvSpPr>
            <p:cNvPr id="48" name="Rectangle 47"/>
            <p:cNvSpPr/>
            <p:nvPr/>
          </p:nvSpPr>
          <p:spPr>
            <a:xfrm>
              <a:off x="1003663" y="1986734"/>
              <a:ext cx="365760" cy="1621790"/>
            </a:xfrm>
            <a:prstGeom prst="rect">
              <a:avLst/>
            </a:prstGeom>
            <a:noFill/>
            <a:ln w="762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1077693" y="3109966"/>
              <a:ext cx="465455" cy="389255"/>
              <a:chOff x="1077693" y="3109966"/>
              <a:chExt cx="465455" cy="389255"/>
            </a:xfrm>
          </p:grpSpPr>
          <p:sp>
            <p:nvSpPr>
              <p:cNvPr id="53" name="Rectangle 52"/>
              <p:cNvSpPr/>
              <p:nvPr/>
            </p:nvSpPr>
            <p:spPr>
              <a:xfrm>
                <a:off x="1077693" y="3109966"/>
                <a:ext cx="222250" cy="389255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100" dirty="0" smtClean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1</a:t>
                </a:r>
                <a:endParaRPr lang="en-US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54" name="Straight Connector 53"/>
              <p:cNvCxnSpPr>
                <a:stCxn id="53" idx="3"/>
              </p:cNvCxnSpPr>
              <p:nvPr/>
            </p:nvCxnSpPr>
            <p:spPr>
              <a:xfrm flipV="1">
                <a:off x="1299943" y="3304453"/>
                <a:ext cx="243205" cy="141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Group 49"/>
            <p:cNvGrpSpPr/>
            <p:nvPr/>
          </p:nvGrpSpPr>
          <p:grpSpPr>
            <a:xfrm>
              <a:off x="1085313" y="2221005"/>
              <a:ext cx="457835" cy="381635"/>
              <a:chOff x="1085313" y="2221005"/>
              <a:chExt cx="457835" cy="381635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1085313" y="2221005"/>
                <a:ext cx="214630" cy="38163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100" dirty="0" smtClean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2</a:t>
                </a:r>
                <a:endParaRPr lang="en-US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52" name="Straight Connector 51"/>
              <p:cNvCxnSpPr>
                <a:stCxn id="51" idx="3"/>
              </p:cNvCxnSpPr>
              <p:nvPr/>
            </p:nvCxnSpPr>
            <p:spPr>
              <a:xfrm flipV="1">
                <a:off x="1299943" y="2411682"/>
                <a:ext cx="243205" cy="141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TextBox 56"/>
              <p:cNvSpPr txBox="1"/>
              <p:nvPr/>
            </p:nvSpPr>
            <p:spPr>
              <a:xfrm>
                <a:off x="4651462" y="1807623"/>
                <a:ext cx="1848398" cy="3687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(effectively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,0</m:t>
                        </m:r>
                      </m:e>
                    </m:d>
                  </m:oMath>
                </a14:m>
                <a:r>
                  <a:rPr lang="en-US" sz="1200" dirty="0" smtClean="0"/>
                  <a:t>)</a:t>
                </a:r>
                <a:endParaRPr lang="en-US" sz="1200" dirty="0"/>
              </a:p>
            </p:txBody>
          </p:sp>
        </mc:Choice>
        <mc:Fallback xmlns="">
          <p:sp>
            <p:nvSpPr>
              <p:cNvPr id="57" name="TextBox 5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462" y="1807623"/>
                <a:ext cx="1848398" cy="368755"/>
              </a:xfrm>
              <a:prstGeom prst="rect">
                <a:avLst/>
              </a:prstGeom>
              <a:blipFill rotWithShape="0">
                <a:blip r:embed="rId5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8" name="Straight Arrow Connector 57"/>
          <p:cNvCxnSpPr/>
          <p:nvPr/>
        </p:nvCxnSpPr>
        <p:spPr>
          <a:xfrm flipH="1">
            <a:off x="5575661" y="2264818"/>
            <a:ext cx="0" cy="153965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5585819" y="2855073"/>
            <a:ext cx="5410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67 s</a:t>
            </a:r>
            <a:endParaRPr lang="en-US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TextBox 62"/>
              <p:cNvSpPr txBox="1"/>
              <p:nvPr/>
            </p:nvSpPr>
            <p:spPr>
              <a:xfrm>
                <a:off x="6440697" y="1492479"/>
                <a:ext cx="1660072" cy="4147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𝜙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𝜙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,0</m:t>
                        </m:r>
                      </m:e>
                    </m:d>
                  </m:oMath>
                </a14:m>
                <a:r>
                  <a:rPr lang="en-US" sz="1400" dirty="0" smtClean="0"/>
                  <a:t> </a:t>
                </a:r>
              </a:p>
            </p:txBody>
          </p:sp>
        </mc:Choice>
        <mc:Fallback xmlns="">
          <p:sp>
            <p:nvSpPr>
              <p:cNvPr id="63" name="TextBox 6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0697" y="1492479"/>
                <a:ext cx="1660072" cy="414729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4" name="Group 63"/>
          <p:cNvGrpSpPr/>
          <p:nvPr/>
        </p:nvGrpSpPr>
        <p:grpSpPr>
          <a:xfrm>
            <a:off x="6811257" y="2182313"/>
            <a:ext cx="539485" cy="1621790"/>
            <a:chOff x="1003663" y="1986734"/>
            <a:chExt cx="539485" cy="1621790"/>
          </a:xfrm>
        </p:grpSpPr>
        <p:sp>
          <p:nvSpPr>
            <p:cNvPr id="65" name="Rectangle 64"/>
            <p:cNvSpPr/>
            <p:nvPr/>
          </p:nvSpPr>
          <p:spPr>
            <a:xfrm>
              <a:off x="1003663" y="1986734"/>
              <a:ext cx="365760" cy="1621790"/>
            </a:xfrm>
            <a:prstGeom prst="rect">
              <a:avLst/>
            </a:prstGeom>
            <a:noFill/>
            <a:ln w="762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1077693" y="3109966"/>
              <a:ext cx="465455" cy="389255"/>
              <a:chOff x="1077693" y="3109966"/>
              <a:chExt cx="465455" cy="389255"/>
            </a:xfrm>
          </p:grpSpPr>
          <p:sp>
            <p:nvSpPr>
              <p:cNvPr id="70" name="Rectangle 69"/>
              <p:cNvSpPr/>
              <p:nvPr/>
            </p:nvSpPr>
            <p:spPr>
              <a:xfrm>
                <a:off x="1077693" y="3109966"/>
                <a:ext cx="222250" cy="389255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100" dirty="0" smtClean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1</a:t>
                </a:r>
                <a:endParaRPr lang="en-US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71" name="Straight Connector 70"/>
              <p:cNvCxnSpPr>
                <a:stCxn id="70" idx="3"/>
              </p:cNvCxnSpPr>
              <p:nvPr/>
            </p:nvCxnSpPr>
            <p:spPr>
              <a:xfrm flipV="1">
                <a:off x="1299943" y="3304453"/>
                <a:ext cx="243205" cy="141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7" name="Group 66"/>
            <p:cNvGrpSpPr/>
            <p:nvPr/>
          </p:nvGrpSpPr>
          <p:grpSpPr>
            <a:xfrm>
              <a:off x="1085313" y="2221005"/>
              <a:ext cx="457835" cy="381635"/>
              <a:chOff x="1085313" y="2221005"/>
              <a:chExt cx="457835" cy="381635"/>
            </a:xfrm>
          </p:grpSpPr>
          <p:sp>
            <p:nvSpPr>
              <p:cNvPr id="68" name="Rectangle 67"/>
              <p:cNvSpPr/>
              <p:nvPr/>
            </p:nvSpPr>
            <p:spPr>
              <a:xfrm>
                <a:off x="1085313" y="2221005"/>
                <a:ext cx="214630" cy="38163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100" dirty="0" smtClean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2</a:t>
                </a:r>
                <a:endParaRPr lang="en-US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69" name="Straight Connector 68"/>
              <p:cNvCxnSpPr>
                <a:stCxn id="68" idx="3"/>
              </p:cNvCxnSpPr>
              <p:nvPr/>
            </p:nvCxnSpPr>
            <p:spPr>
              <a:xfrm flipV="1">
                <a:off x="1299943" y="2411682"/>
                <a:ext cx="243205" cy="141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73" name="Straight Arrow Connector 72"/>
          <p:cNvCxnSpPr/>
          <p:nvPr/>
        </p:nvCxnSpPr>
        <p:spPr>
          <a:xfrm flipV="1">
            <a:off x="7490716" y="2176013"/>
            <a:ext cx="10158" cy="177459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7500874" y="2854708"/>
            <a:ext cx="5410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75 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925503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3820160" y="1112159"/>
            <a:ext cx="365760" cy="1621790"/>
            <a:chOff x="2250078" y="1112159"/>
            <a:chExt cx="365760" cy="1621790"/>
          </a:xfrm>
        </p:grpSpPr>
        <p:sp>
          <p:nvSpPr>
            <p:cNvPr id="8" name="Rectangle 7"/>
            <p:cNvSpPr/>
            <p:nvPr/>
          </p:nvSpPr>
          <p:spPr>
            <a:xfrm>
              <a:off x="2250078" y="1112159"/>
              <a:ext cx="365760" cy="1621790"/>
            </a:xfrm>
            <a:prstGeom prst="rect">
              <a:avLst/>
            </a:prstGeom>
            <a:noFill/>
            <a:ln w="762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326640" y="1533799"/>
              <a:ext cx="222250" cy="38925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 smtClean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1</a:t>
              </a:r>
              <a:endPara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326640" y="1923054"/>
              <a:ext cx="222250" cy="3816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 smtClean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2</a:t>
              </a:r>
              <a:endPara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727200" y="1112159"/>
            <a:ext cx="365760" cy="1621790"/>
            <a:chOff x="2250078" y="1112159"/>
            <a:chExt cx="365760" cy="1621790"/>
          </a:xfrm>
        </p:grpSpPr>
        <p:sp>
          <p:nvSpPr>
            <p:cNvPr id="17" name="Rectangle 16"/>
            <p:cNvSpPr/>
            <p:nvPr/>
          </p:nvSpPr>
          <p:spPr>
            <a:xfrm>
              <a:off x="2250078" y="1112159"/>
              <a:ext cx="365760" cy="1621790"/>
            </a:xfrm>
            <a:prstGeom prst="rect">
              <a:avLst/>
            </a:prstGeom>
            <a:noFill/>
            <a:ln w="762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326640" y="1339171"/>
              <a:ext cx="222250" cy="38925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 smtClean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1</a:t>
              </a:r>
              <a:endPara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326640" y="1923054"/>
              <a:ext cx="222250" cy="3816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 smtClean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2</a:t>
              </a:r>
              <a:endPara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10072644" y="680226"/>
            <a:ext cx="524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t=4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953286" y="680226"/>
            <a:ext cx="524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t=3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5833928" y="680226"/>
            <a:ext cx="524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t=2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714570" y="680226"/>
            <a:ext cx="524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t=1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595212" y="680226"/>
            <a:ext cx="524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t=0</a:t>
            </a:r>
            <a:endParaRPr lang="en-US" dirty="0"/>
          </a:p>
        </p:txBody>
      </p:sp>
      <p:grpSp>
        <p:nvGrpSpPr>
          <p:cNvPr id="30" name="Group 29"/>
          <p:cNvGrpSpPr/>
          <p:nvPr/>
        </p:nvGrpSpPr>
        <p:grpSpPr>
          <a:xfrm>
            <a:off x="5913120" y="1112159"/>
            <a:ext cx="365760" cy="1621790"/>
            <a:chOff x="2250078" y="1112159"/>
            <a:chExt cx="365760" cy="1621790"/>
          </a:xfrm>
        </p:grpSpPr>
        <p:sp>
          <p:nvSpPr>
            <p:cNvPr id="31" name="Rectangle 30"/>
            <p:cNvSpPr/>
            <p:nvPr/>
          </p:nvSpPr>
          <p:spPr>
            <a:xfrm>
              <a:off x="2250078" y="1112159"/>
              <a:ext cx="365760" cy="1621790"/>
            </a:xfrm>
            <a:prstGeom prst="rect">
              <a:avLst/>
            </a:prstGeom>
            <a:noFill/>
            <a:ln w="762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326640" y="1533799"/>
              <a:ext cx="222250" cy="38925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 smtClean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1</a:t>
              </a:r>
              <a:endPara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326640" y="1923054"/>
              <a:ext cx="222250" cy="3816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 smtClean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2</a:t>
              </a:r>
              <a:endPara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8006080" y="1301117"/>
            <a:ext cx="365760" cy="1621790"/>
            <a:chOff x="2250078" y="1112159"/>
            <a:chExt cx="365760" cy="1621790"/>
          </a:xfrm>
        </p:grpSpPr>
        <p:sp>
          <p:nvSpPr>
            <p:cNvPr id="35" name="Rectangle 34"/>
            <p:cNvSpPr/>
            <p:nvPr/>
          </p:nvSpPr>
          <p:spPr>
            <a:xfrm>
              <a:off x="2250078" y="1112159"/>
              <a:ext cx="365760" cy="1621790"/>
            </a:xfrm>
            <a:prstGeom prst="rect">
              <a:avLst/>
            </a:prstGeom>
            <a:noFill/>
            <a:ln w="762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305051" y="1407482"/>
              <a:ext cx="222250" cy="38925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 smtClean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1</a:t>
              </a:r>
              <a:endPara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2305051" y="2272741"/>
              <a:ext cx="222250" cy="3816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 smtClean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2</a:t>
              </a:r>
              <a:endPara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10099040" y="1112159"/>
            <a:ext cx="365760" cy="1621790"/>
            <a:chOff x="2250078" y="1112159"/>
            <a:chExt cx="365760" cy="1621790"/>
          </a:xfrm>
        </p:grpSpPr>
        <p:sp>
          <p:nvSpPr>
            <p:cNvPr id="39" name="Rectangle 38"/>
            <p:cNvSpPr/>
            <p:nvPr/>
          </p:nvSpPr>
          <p:spPr>
            <a:xfrm>
              <a:off x="2250078" y="1112159"/>
              <a:ext cx="365760" cy="1621790"/>
            </a:xfrm>
            <a:prstGeom prst="rect">
              <a:avLst/>
            </a:prstGeom>
            <a:noFill/>
            <a:ln w="762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2326640" y="1533799"/>
              <a:ext cx="222250" cy="38925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 smtClean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1</a:t>
              </a:r>
              <a:endPara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2326640" y="1923054"/>
              <a:ext cx="222250" cy="3816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 smtClean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2</a:t>
              </a:r>
              <a:endPara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43" name="Straight Arrow Connector 42"/>
          <p:cNvCxnSpPr/>
          <p:nvPr/>
        </p:nvCxnSpPr>
        <p:spPr>
          <a:xfrm>
            <a:off x="2162490" y="1339170"/>
            <a:ext cx="0" cy="3892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1595212" y="3015343"/>
            <a:ext cx="548640" cy="54428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1613850" y="3694210"/>
            <a:ext cx="548640" cy="5442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1967134" y="3218906"/>
            <a:ext cx="137160" cy="13716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1995987" y="3799400"/>
            <a:ext cx="137160" cy="13716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Curved Left Arrow 50"/>
          <p:cNvSpPr/>
          <p:nvPr/>
        </p:nvSpPr>
        <p:spPr>
          <a:xfrm>
            <a:off x="2172965" y="2960961"/>
            <a:ext cx="254549" cy="461106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2" name="Curved Left Arrow 51"/>
          <p:cNvSpPr/>
          <p:nvPr/>
        </p:nvSpPr>
        <p:spPr>
          <a:xfrm flipV="1">
            <a:off x="2258819" y="3762790"/>
            <a:ext cx="203284" cy="407126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55" name="Straight Arrow Connector 54"/>
          <p:cNvCxnSpPr/>
          <p:nvPr/>
        </p:nvCxnSpPr>
        <p:spPr>
          <a:xfrm flipV="1">
            <a:off x="2178852" y="1881554"/>
            <a:ext cx="0" cy="4609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/>
          <p:cNvSpPr/>
          <p:nvPr/>
        </p:nvSpPr>
        <p:spPr>
          <a:xfrm>
            <a:off x="3637280" y="3015343"/>
            <a:ext cx="548640" cy="54428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3655918" y="3694210"/>
            <a:ext cx="548640" cy="5442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3952556" y="3350908"/>
            <a:ext cx="137160" cy="13716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3869237" y="3694210"/>
            <a:ext cx="137160" cy="13716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Curved Left Arrow 59"/>
          <p:cNvSpPr/>
          <p:nvPr/>
        </p:nvSpPr>
        <p:spPr>
          <a:xfrm>
            <a:off x="4215033" y="2960961"/>
            <a:ext cx="254549" cy="461106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1" name="Curved Left Arrow 60"/>
          <p:cNvSpPr/>
          <p:nvPr/>
        </p:nvSpPr>
        <p:spPr>
          <a:xfrm flipV="1">
            <a:off x="4300887" y="3762790"/>
            <a:ext cx="203284" cy="407126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4318891" y="1533797"/>
            <a:ext cx="0" cy="3892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V="1">
            <a:off x="4318891" y="2010776"/>
            <a:ext cx="0" cy="2939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/>
          <p:cNvSpPr/>
          <p:nvPr/>
        </p:nvSpPr>
        <p:spPr>
          <a:xfrm>
            <a:off x="5800726" y="3015343"/>
            <a:ext cx="548640" cy="54428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5819364" y="3694210"/>
            <a:ext cx="548640" cy="5442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6032227" y="3402022"/>
            <a:ext cx="137160" cy="13716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6143352" y="3751679"/>
            <a:ext cx="137160" cy="13716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Curved Left Arrow 69"/>
          <p:cNvSpPr/>
          <p:nvPr/>
        </p:nvSpPr>
        <p:spPr>
          <a:xfrm>
            <a:off x="6419009" y="3117795"/>
            <a:ext cx="289138" cy="441834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Curved Left Arrow 70"/>
          <p:cNvSpPr/>
          <p:nvPr/>
        </p:nvSpPr>
        <p:spPr>
          <a:xfrm>
            <a:off x="6419009" y="3751679"/>
            <a:ext cx="306581" cy="500142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75" name="Straight Arrow Connector 74"/>
          <p:cNvCxnSpPr/>
          <p:nvPr/>
        </p:nvCxnSpPr>
        <p:spPr>
          <a:xfrm>
            <a:off x="6419009" y="1533797"/>
            <a:ext cx="0" cy="3477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6419009" y="2010776"/>
            <a:ext cx="0" cy="4292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8172178" y="2848665"/>
            <a:ext cx="0" cy="621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83" name="Oval 82"/>
          <p:cNvSpPr/>
          <p:nvPr/>
        </p:nvSpPr>
        <p:spPr>
          <a:xfrm>
            <a:off x="7844535" y="3664417"/>
            <a:ext cx="548640" cy="54428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7863173" y="4343284"/>
            <a:ext cx="548640" cy="5442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8234680" y="3854840"/>
            <a:ext cx="137160" cy="13716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8193224" y="4595382"/>
            <a:ext cx="137160" cy="13716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Curved Left Arrow 86"/>
          <p:cNvSpPr/>
          <p:nvPr/>
        </p:nvSpPr>
        <p:spPr>
          <a:xfrm>
            <a:off x="8462818" y="3766869"/>
            <a:ext cx="289138" cy="441834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8" name="Curved Left Arrow 87"/>
          <p:cNvSpPr/>
          <p:nvPr/>
        </p:nvSpPr>
        <p:spPr>
          <a:xfrm>
            <a:off x="8462818" y="4400753"/>
            <a:ext cx="306581" cy="500142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1013642" y="125105"/>
            <a:ext cx="2992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 particle out of phase</a:t>
            </a:r>
            <a:endParaRPr lang="en-US" dirty="0"/>
          </a:p>
        </p:txBody>
      </p:sp>
      <p:sp>
        <p:nvSpPr>
          <p:cNvPr id="90" name="TextBox 89"/>
          <p:cNvSpPr txBox="1"/>
          <p:nvPr/>
        </p:nvSpPr>
        <p:spPr>
          <a:xfrm>
            <a:off x="1261950" y="4458534"/>
            <a:ext cx="14103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After pushing off the walls they move toward each other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730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mart movemen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3775" y="1203325"/>
            <a:ext cx="7620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447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Picture 1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74520"/>
            <a:ext cx="2620640" cy="1331309"/>
          </a:xfrm>
          <a:prstGeom prst="rect">
            <a:avLst/>
          </a:prstGeom>
        </p:spPr>
      </p:pic>
      <p:sp>
        <p:nvSpPr>
          <p:cNvPr id="117" name="Curved Left Arrow 116"/>
          <p:cNvSpPr/>
          <p:nvPr/>
        </p:nvSpPr>
        <p:spPr>
          <a:xfrm flipH="1" flipV="1">
            <a:off x="746476" y="1608454"/>
            <a:ext cx="214722" cy="38172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8" name="Curved Left Arrow 117"/>
          <p:cNvSpPr/>
          <p:nvPr/>
        </p:nvSpPr>
        <p:spPr>
          <a:xfrm flipV="1">
            <a:off x="2222852" y="1608454"/>
            <a:ext cx="182188" cy="38172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282019" y="3533923"/>
            <a:ext cx="1188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State:		1		5			6			4		</a:t>
            </a:r>
          </a:p>
          <a:p>
            <a:r>
              <a:rPr lang="en-US" dirty="0" smtClean="0"/>
              <a:t>frames:		1,12		13,14			15,21			22,26</a:t>
            </a:r>
            <a:endParaRPr lang="en-US" dirty="0"/>
          </a:p>
        </p:txBody>
      </p:sp>
      <p:pic>
        <p:nvPicPr>
          <p:cNvPr id="124" name="Picture 1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493" y="2191373"/>
            <a:ext cx="2215407" cy="553852"/>
          </a:xfrm>
          <a:prstGeom prst="rect">
            <a:avLst/>
          </a:prstGeom>
        </p:spPr>
      </p:pic>
      <p:pic>
        <p:nvPicPr>
          <p:cNvPr id="127" name="Picture 1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9253" y="2191373"/>
            <a:ext cx="2215407" cy="553852"/>
          </a:xfrm>
          <a:prstGeom prst="rect">
            <a:avLst/>
          </a:prstGeom>
        </p:spPr>
      </p:pic>
      <p:pic>
        <p:nvPicPr>
          <p:cNvPr id="128" name="Picture 1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493" y="2869439"/>
            <a:ext cx="2215407" cy="553852"/>
          </a:xfrm>
          <a:prstGeom prst="rect">
            <a:avLst/>
          </a:prstGeom>
        </p:spPr>
      </p:pic>
      <p:sp>
        <p:nvSpPr>
          <p:cNvPr id="129" name="Curved Left Arrow 128"/>
          <p:cNvSpPr/>
          <p:nvPr/>
        </p:nvSpPr>
        <p:spPr>
          <a:xfrm flipH="1" flipV="1">
            <a:off x="3692113" y="1630398"/>
            <a:ext cx="214722" cy="38172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0" name="Curved Left Arrow 129"/>
          <p:cNvSpPr/>
          <p:nvPr/>
        </p:nvSpPr>
        <p:spPr>
          <a:xfrm flipH="1" flipV="1">
            <a:off x="4757552" y="1630396"/>
            <a:ext cx="197370" cy="381729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31" name="Picture 1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9253" y="2869439"/>
            <a:ext cx="2215407" cy="553852"/>
          </a:xfrm>
          <a:prstGeom prst="rect">
            <a:avLst/>
          </a:prstGeom>
        </p:spPr>
      </p:pic>
      <p:sp>
        <p:nvSpPr>
          <p:cNvPr id="132" name="Curved Left Arrow 131"/>
          <p:cNvSpPr/>
          <p:nvPr/>
        </p:nvSpPr>
        <p:spPr>
          <a:xfrm flipH="1" flipV="1">
            <a:off x="6100899" y="1630398"/>
            <a:ext cx="214722" cy="38172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3" name="Curved Left Arrow 132"/>
          <p:cNvSpPr/>
          <p:nvPr/>
        </p:nvSpPr>
        <p:spPr>
          <a:xfrm flipH="1" flipV="1">
            <a:off x="7166338" y="1630396"/>
            <a:ext cx="197370" cy="381729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34" name="Picture 13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38334" y="2191373"/>
            <a:ext cx="2215407" cy="553852"/>
          </a:xfrm>
          <a:prstGeom prst="rect">
            <a:avLst/>
          </a:prstGeom>
        </p:spPr>
      </p:pic>
      <p:pic>
        <p:nvPicPr>
          <p:cNvPr id="136" name="Picture 13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38334" y="2869439"/>
            <a:ext cx="2215407" cy="553852"/>
          </a:xfrm>
          <a:prstGeom prst="rect">
            <a:avLst/>
          </a:prstGeom>
        </p:spPr>
      </p:pic>
      <p:sp>
        <p:nvSpPr>
          <p:cNvPr id="137" name="Curved Left Arrow 136"/>
          <p:cNvSpPr/>
          <p:nvPr/>
        </p:nvSpPr>
        <p:spPr>
          <a:xfrm flipV="1">
            <a:off x="8842424" y="1638202"/>
            <a:ext cx="206780" cy="38172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8" name="Curved Left Arrow 137"/>
          <p:cNvSpPr/>
          <p:nvPr/>
        </p:nvSpPr>
        <p:spPr>
          <a:xfrm flipH="1" flipV="1">
            <a:off x="9658805" y="1638198"/>
            <a:ext cx="231706" cy="381729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45" name="Picture 14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57415" y="2189407"/>
            <a:ext cx="2231136" cy="557784"/>
          </a:xfrm>
          <a:prstGeom prst="rect">
            <a:avLst/>
          </a:prstGeom>
        </p:spPr>
      </p:pic>
      <p:pic>
        <p:nvPicPr>
          <p:cNvPr id="146" name="Picture 14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57415" y="2867473"/>
            <a:ext cx="2231136" cy="557784"/>
          </a:xfrm>
          <a:prstGeom prst="rect">
            <a:avLst/>
          </a:prstGeom>
        </p:spPr>
      </p:pic>
      <p:sp>
        <p:nvSpPr>
          <p:cNvPr id="163" name="TextBox 162"/>
          <p:cNvSpPr txBox="1"/>
          <p:nvPr/>
        </p:nvSpPr>
        <p:spPr>
          <a:xfrm>
            <a:off x="157299" y="6211669"/>
            <a:ext cx="1188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State:		7		2			1			5	</a:t>
            </a:r>
          </a:p>
          <a:p>
            <a:r>
              <a:rPr lang="en-US" dirty="0" smtClean="0"/>
              <a:t>frames:		27,34		35,44			45,52			53,59</a:t>
            </a:r>
            <a:endParaRPr lang="en-US" dirty="0"/>
          </a:p>
        </p:txBody>
      </p:sp>
      <p:pic>
        <p:nvPicPr>
          <p:cNvPr id="164" name="Picture 16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3764" y="5622864"/>
            <a:ext cx="2231136" cy="557784"/>
          </a:xfrm>
          <a:prstGeom prst="rect">
            <a:avLst/>
          </a:prstGeom>
        </p:spPr>
      </p:pic>
      <p:pic>
        <p:nvPicPr>
          <p:cNvPr id="165" name="Picture 16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63764" y="4956049"/>
            <a:ext cx="2231136" cy="557784"/>
          </a:xfrm>
          <a:prstGeom prst="rect">
            <a:avLst/>
          </a:prstGeom>
        </p:spPr>
      </p:pic>
      <p:sp>
        <p:nvSpPr>
          <p:cNvPr id="166" name="Curved Left Arrow 165"/>
          <p:cNvSpPr/>
          <p:nvPr/>
        </p:nvSpPr>
        <p:spPr>
          <a:xfrm flipV="1">
            <a:off x="961198" y="4416265"/>
            <a:ext cx="206780" cy="38172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7" name="Curved Left Arrow 166"/>
          <p:cNvSpPr/>
          <p:nvPr/>
        </p:nvSpPr>
        <p:spPr>
          <a:xfrm flipH="1" flipV="1">
            <a:off x="1777579" y="4416261"/>
            <a:ext cx="231706" cy="381729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68" name="Picture 16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962821" y="5622864"/>
            <a:ext cx="2231136" cy="557784"/>
          </a:xfrm>
          <a:prstGeom prst="rect">
            <a:avLst/>
          </a:prstGeom>
        </p:spPr>
      </p:pic>
      <p:pic>
        <p:nvPicPr>
          <p:cNvPr id="169" name="Picture 16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962821" y="4956049"/>
            <a:ext cx="2231136" cy="557784"/>
          </a:xfrm>
          <a:prstGeom prst="rect">
            <a:avLst/>
          </a:prstGeom>
        </p:spPr>
      </p:pic>
      <p:sp>
        <p:nvSpPr>
          <p:cNvPr id="170" name="Curved Left Arrow 169"/>
          <p:cNvSpPr/>
          <p:nvPr/>
        </p:nvSpPr>
        <p:spPr>
          <a:xfrm flipV="1">
            <a:off x="4411969" y="4465290"/>
            <a:ext cx="206780" cy="38172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1" name="Curved Left Arrow 170"/>
          <p:cNvSpPr/>
          <p:nvPr/>
        </p:nvSpPr>
        <p:spPr>
          <a:xfrm flipV="1">
            <a:off x="3592694" y="4465290"/>
            <a:ext cx="206780" cy="38172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72" name="Picture 171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722605" y="4893601"/>
            <a:ext cx="2231136" cy="557784"/>
          </a:xfrm>
          <a:prstGeom prst="rect">
            <a:avLst/>
          </a:prstGeom>
        </p:spPr>
      </p:pic>
      <p:pic>
        <p:nvPicPr>
          <p:cNvPr id="173" name="Picture 172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713626" y="5622864"/>
            <a:ext cx="2231136" cy="557784"/>
          </a:xfrm>
          <a:prstGeom prst="rect">
            <a:avLst/>
          </a:prstGeom>
        </p:spPr>
      </p:pic>
      <p:sp>
        <p:nvSpPr>
          <p:cNvPr id="175" name="Curved Left Arrow 174"/>
          <p:cNvSpPr/>
          <p:nvPr/>
        </p:nvSpPr>
        <p:spPr>
          <a:xfrm flipV="1">
            <a:off x="7058243" y="4473470"/>
            <a:ext cx="206780" cy="38172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6" name="Curved Left Arrow 175"/>
          <p:cNvSpPr/>
          <p:nvPr/>
        </p:nvSpPr>
        <p:spPr>
          <a:xfrm flipH="1" flipV="1">
            <a:off x="6238968" y="4465290"/>
            <a:ext cx="214722" cy="38172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77" name="Picture 176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357415" y="4907221"/>
            <a:ext cx="2231136" cy="557784"/>
          </a:xfrm>
          <a:prstGeom prst="rect">
            <a:avLst/>
          </a:prstGeom>
        </p:spPr>
      </p:pic>
      <p:pic>
        <p:nvPicPr>
          <p:cNvPr id="178" name="Picture 177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357415" y="5638375"/>
            <a:ext cx="2231136" cy="557784"/>
          </a:xfrm>
          <a:prstGeom prst="rect">
            <a:avLst/>
          </a:prstGeom>
        </p:spPr>
      </p:pic>
      <p:sp>
        <p:nvSpPr>
          <p:cNvPr id="179" name="Curved Left Arrow 178"/>
          <p:cNvSpPr/>
          <p:nvPr/>
        </p:nvSpPr>
        <p:spPr>
          <a:xfrm flipH="1" flipV="1">
            <a:off x="8834482" y="4431804"/>
            <a:ext cx="214722" cy="38172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0" name="Curved Left Arrow 179"/>
          <p:cNvSpPr/>
          <p:nvPr/>
        </p:nvSpPr>
        <p:spPr>
          <a:xfrm flipV="1">
            <a:off x="9738958" y="4438808"/>
            <a:ext cx="206780" cy="38172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195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6314" y="1694237"/>
            <a:ext cx="1188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State:		1		5			6			4		</a:t>
            </a:r>
          </a:p>
          <a:p>
            <a:r>
              <a:rPr lang="en-US" dirty="0" smtClean="0"/>
              <a:t>frames:		1,12		13,14			15,21			22,26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3065697"/>
            <a:ext cx="1188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State:		7		2			1			5	</a:t>
            </a:r>
          </a:p>
          <a:p>
            <a:r>
              <a:rPr lang="en-US" dirty="0" smtClean="0"/>
              <a:t>frames:		27,34		35,44			45,52			53,59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2118479"/>
              </p:ext>
            </p:extLst>
          </p:nvPr>
        </p:nvGraphicFramePr>
        <p:xfrm>
          <a:off x="3811361" y="4103007"/>
          <a:ext cx="6724650" cy="420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Worksheet" r:id="rId3" imgW="6724689" imgH="4200660" progId="Excel.Sheet.12">
                  <p:embed/>
                </p:oleObj>
              </mc:Choice>
              <mc:Fallback>
                <p:oleObj name="Worksheet" r:id="rId3" imgW="6724689" imgH="420066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11361" y="4103007"/>
                        <a:ext cx="6724650" cy="420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48902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8746560"/>
              </p:ext>
            </p:extLst>
          </p:nvPr>
        </p:nvGraphicFramePr>
        <p:xfrm>
          <a:off x="1193915" y="1833599"/>
          <a:ext cx="3574819" cy="436830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37454"/>
                <a:gridCol w="437454"/>
                <a:gridCol w="437454"/>
                <a:gridCol w="437454"/>
                <a:gridCol w="437454"/>
                <a:gridCol w="512641"/>
                <a:gridCol w="437454"/>
                <a:gridCol w="437454"/>
              </a:tblGrid>
              <a:tr h="247593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>
                          <a:effectLst/>
                        </a:rPr>
                        <a:t>state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start dir s2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>
                          <a:effectLst/>
                        </a:rPr>
                        <a:t>start </a:t>
                      </a:r>
                      <a:r>
                        <a:rPr lang="en-US" sz="800" u="none" strike="noStrike" dirty="0" err="1">
                          <a:effectLst/>
                        </a:rPr>
                        <a:t>dir</a:t>
                      </a:r>
                      <a:r>
                        <a:rPr lang="en-US" sz="800" u="none" strike="noStrike">
                          <a:effectLst/>
                        </a:rPr>
                        <a:t> </a:t>
                      </a:r>
                      <a:r>
                        <a:rPr lang="en-US" sz="800" u="none" strike="noStrike" smtClean="0">
                          <a:effectLst/>
                        </a:rPr>
                        <a:t>s1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end dir s2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end dir s1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frame start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frame end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length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50654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33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34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 err="1">
                          <a:effectLst/>
                        </a:rPr>
                        <a:t>cw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52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53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59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64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65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71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72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77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78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89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90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97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98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102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103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107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108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118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119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123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124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132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133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138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139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147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148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150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151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164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165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166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167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177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178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187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188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192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193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197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198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205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206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212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  <a:tr h="136792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213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217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 dirty="0">
                          <a:effectLst/>
                        </a:rPr>
                        <a:t>4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40" marR="6840" marT="6840" marB="0" anchor="b"/>
                </a:tc>
              </a:tr>
            </a:tbl>
          </a:graphicData>
        </a:graphic>
      </p:graphicFrame>
      <p:pic>
        <p:nvPicPr>
          <p:cNvPr id="5" name="smart movemen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57800" y="2244761"/>
            <a:ext cx="5975350" cy="1493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688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1480</TotalTime>
  <Words>270</Words>
  <Application>Microsoft Office PowerPoint</Application>
  <PresentationFormat>Widescreen</PresentationFormat>
  <Paragraphs>246</Paragraphs>
  <Slides>7</Slides>
  <Notes>0</Notes>
  <HiddenSlides>0</HiddenSlides>
  <MMClips>2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Times New Roman</vt:lpstr>
      <vt:lpstr>Office Theme</vt:lpstr>
      <vt:lpstr>Microsoft Excel 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Georgia Institute of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root</dc:creator>
  <cp:lastModifiedBy>root</cp:lastModifiedBy>
  <cp:revision>19</cp:revision>
  <dcterms:created xsi:type="dcterms:W3CDTF">2017-04-25T17:06:30Z</dcterms:created>
  <dcterms:modified xsi:type="dcterms:W3CDTF">2017-04-26T17:49:39Z</dcterms:modified>
</cp:coreProperties>
</file>

<file path=docProps/thumbnail.jpeg>
</file>